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93" r:id="rId11"/>
    <p:sldId id="282" r:id="rId12"/>
    <p:sldId id="294" r:id="rId13"/>
    <p:sldId id="284" r:id="rId14"/>
    <p:sldId id="285" r:id="rId15"/>
    <p:sldId id="287" r:id="rId16"/>
    <p:sldId id="286" r:id="rId17"/>
    <p:sldId id="288" r:id="rId18"/>
    <p:sldId id="290" r:id="rId19"/>
    <p:sldId id="289" r:id="rId20"/>
    <p:sldId id="291" r:id="rId21"/>
    <p:sldId id="292" r:id="rId22"/>
    <p:sldId id="295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18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74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03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34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28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40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28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6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53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8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09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46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F3D85-F446-4C89-8FBA-376E3DB80EA3}" type="datetimeFigureOut">
              <a:rPr lang="zh-TW" altLang="en-US" smtClean="0"/>
              <a:t>2018/6/23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7D7C3-388D-4278-BD99-4E5DF1FF93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60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50000">
              <a:schemeClr val="bg1">
                <a:lumMod val="95000"/>
              </a:schemeClr>
            </a:gs>
            <a:gs pos="25000">
              <a:schemeClr val="bg1">
                <a:lumMod val="95000"/>
              </a:schemeClr>
            </a:gs>
            <a:gs pos="7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崑山科技大學資訊工程系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anchor="ctr" anchorCtr="0">
            <a:normAutofit/>
          </a:bodyPr>
          <a:lstStyle/>
          <a:p>
            <a:r>
              <a:rPr lang="zh-TW" altLang="en-US" sz="3600" smtClean="0"/>
              <a:t>甄選入學 術科</a:t>
            </a:r>
            <a:r>
              <a:rPr lang="zh-TW" altLang="en-US" sz="3600" dirty="0" smtClean="0"/>
              <a:t>考試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14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77077" y="365125"/>
            <a:ext cx="3379305" cy="1325563"/>
          </a:xfrm>
        </p:spPr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 smtClean="0"/>
              <a:t>1-8</a:t>
            </a:r>
            <a:r>
              <a:rPr lang="zh-TW" altLang="en-US" dirty="0" smtClean="0"/>
              <a:t>：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zh-TW" altLang="en-US" dirty="0" smtClean="0"/>
              <a:t>更改</a:t>
            </a:r>
            <a:r>
              <a:rPr lang="zh-TW" altLang="en-US" dirty="0"/>
              <a:t>「姓名」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543336" y="1825625"/>
            <a:ext cx="3299170" cy="2375314"/>
          </a:xfrm>
        </p:spPr>
        <p:txBody>
          <a:bodyPr/>
          <a:lstStyle/>
          <a:p>
            <a:r>
              <a:rPr lang="zh-TW" altLang="en-US" dirty="0" smtClean="0"/>
              <a:t>將最上面程式</a:t>
            </a:r>
            <a:r>
              <a:rPr lang="zh-TW" altLang="en-US" dirty="0"/>
              <a:t>方塊中的名字改成您的</a:t>
            </a:r>
            <a:r>
              <a:rPr lang="zh-TW" altLang="en-US" dirty="0" smtClean="0"/>
              <a:t>姓名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如右圖紅圈處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69" y="365125"/>
            <a:ext cx="7806151" cy="60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3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2-1</a:t>
            </a:r>
            <a:r>
              <a:rPr lang="zh-TW" altLang="en-US" dirty="0" smtClean="0"/>
              <a:t>：打包</a:t>
            </a:r>
            <a:r>
              <a:rPr lang="en-US" altLang="zh-TW" dirty="0" err="1" smtClean="0"/>
              <a:t>apk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38200" y="3366655"/>
            <a:ext cx="10515600" cy="2810308"/>
          </a:xfrm>
        </p:spPr>
        <p:txBody>
          <a:bodyPr/>
          <a:lstStyle/>
          <a:p>
            <a:r>
              <a:rPr lang="zh-TW" altLang="en-US" dirty="0" smtClean="0"/>
              <a:t>在瀏覽器左下角，就會看到：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59" y="1411761"/>
            <a:ext cx="11709856" cy="18218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2059"/>
            <a:ext cx="38195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2-2</a:t>
            </a:r>
            <a:r>
              <a:rPr lang="zh-TW" altLang="en-US" dirty="0" smtClean="0"/>
              <a:t>：複製</a:t>
            </a:r>
            <a:r>
              <a:rPr lang="en-US" altLang="zh-TW" dirty="0" err="1" smtClean="0"/>
              <a:t>apk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200" y="1825625"/>
            <a:ext cx="3242731" cy="358457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a2_exam.apk</a:t>
            </a:r>
            <a:r>
              <a:rPr lang="zh-TW" altLang="en-US" dirty="0" smtClean="0"/>
              <a:t>檔，點擊滑鼠</a:t>
            </a:r>
            <a:r>
              <a:rPr lang="zh-TW" altLang="en-US" dirty="0"/>
              <a:t>右鍵</a:t>
            </a:r>
            <a:r>
              <a:rPr lang="zh-TW" altLang="en-US" dirty="0" smtClean="0"/>
              <a:t>，選擇「複製」</a:t>
            </a:r>
            <a:r>
              <a:rPr lang="en-US" altLang="zh-TW" dirty="0" smtClean="0"/>
              <a:t>(</a:t>
            </a:r>
            <a:r>
              <a:rPr lang="zh-TW" altLang="en-US" dirty="0" smtClean="0"/>
              <a:t>或按</a:t>
            </a:r>
            <a:r>
              <a:rPr lang="en-US" altLang="zh-TW" dirty="0" smtClean="0"/>
              <a:t>ctrl + c)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38" y="1524667"/>
            <a:ext cx="7609524" cy="5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5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2-3</a:t>
            </a:r>
            <a:r>
              <a:rPr lang="zh-TW" altLang="en-US" dirty="0" smtClean="0"/>
              <a:t>：連接電腦與平板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09989"/>
            <a:ext cx="10515600" cy="122514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打開平板，並以</a:t>
            </a:r>
            <a:r>
              <a:rPr lang="en-US" altLang="zh-TW" dirty="0" smtClean="0"/>
              <a:t>USB</a:t>
            </a:r>
            <a:r>
              <a:rPr lang="zh-TW" altLang="en-US" dirty="0" smtClean="0"/>
              <a:t>連接線接到電腦的</a:t>
            </a:r>
            <a:r>
              <a:rPr lang="en-US" altLang="zh-TW" dirty="0" smtClean="0"/>
              <a:t>USB</a:t>
            </a:r>
            <a:r>
              <a:rPr lang="zh-TW" altLang="en-US" dirty="0" smtClean="0"/>
              <a:t>插孔</a:t>
            </a:r>
            <a:endParaRPr lang="en-US" altLang="zh-TW" dirty="0" smtClean="0"/>
          </a:p>
          <a:p>
            <a:r>
              <a:rPr lang="zh-TW" altLang="en-US" dirty="0" smtClean="0"/>
              <a:t>在電腦上，開啟「檔案總管」，並點擊平板的儲存裝置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如下圖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718" y="4779818"/>
            <a:ext cx="6045905" cy="19872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039" y="2400888"/>
            <a:ext cx="5885584" cy="2108390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5453149" y="4405745"/>
            <a:ext cx="274320" cy="3740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547770" y="335338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208548" y="5245669"/>
            <a:ext cx="106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再點擊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3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10"/>
          </a:xfrm>
        </p:spPr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2-4</a:t>
            </a:r>
            <a:r>
              <a:rPr lang="zh-TW" altLang="en-US" dirty="0" smtClean="0"/>
              <a:t>：將</a:t>
            </a:r>
            <a:r>
              <a:rPr lang="en-US" altLang="zh-TW" dirty="0" err="1"/>
              <a:t>apk</a:t>
            </a:r>
            <a:r>
              <a:rPr lang="zh-TW" altLang="en-US" dirty="0"/>
              <a:t>檔複製到平板電腦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3879" y="1825625"/>
            <a:ext cx="3260793" cy="2822575"/>
          </a:xfrm>
        </p:spPr>
        <p:txBody>
          <a:bodyPr/>
          <a:lstStyle/>
          <a:p>
            <a:r>
              <a:rPr lang="zh-TW" altLang="en-US" dirty="0" smtClean="0"/>
              <a:t>進到平板的「</a:t>
            </a:r>
            <a:r>
              <a:rPr lang="en-US" altLang="zh-TW" b="1" dirty="0" smtClean="0"/>
              <a:t>Download</a:t>
            </a:r>
            <a:r>
              <a:rPr lang="zh-TW" altLang="en-US" b="1" dirty="0" smtClean="0"/>
              <a:t>」</a:t>
            </a:r>
            <a:r>
              <a:rPr lang="zh-TW" altLang="en-US" dirty="0" smtClean="0"/>
              <a:t>資 料夾</a:t>
            </a:r>
            <a:endParaRPr lang="en-US" altLang="zh-TW" dirty="0" smtClean="0"/>
          </a:p>
          <a:p>
            <a:r>
              <a:rPr lang="zh-TW" altLang="en-US" dirty="0" smtClean="0"/>
              <a:t>按「</a:t>
            </a:r>
            <a:r>
              <a:rPr lang="en-US" altLang="zh-TW" dirty="0" smtClean="0"/>
              <a:t>ctrl + v</a:t>
            </a:r>
            <a:r>
              <a:rPr lang="zh-TW" altLang="en-US" dirty="0" smtClean="0"/>
              <a:t>」將</a:t>
            </a:r>
            <a:r>
              <a:rPr lang="zh-TW" altLang="en-US" dirty="0"/>
              <a:t>電腦上的</a:t>
            </a:r>
            <a:r>
              <a:rPr lang="en-US" altLang="zh-TW" dirty="0" err="1"/>
              <a:t>apk</a:t>
            </a:r>
            <a:r>
              <a:rPr lang="zh-TW" altLang="en-US" dirty="0"/>
              <a:t>檔</a:t>
            </a:r>
            <a:r>
              <a:rPr lang="zh-TW" altLang="en-US" dirty="0" smtClean="0"/>
              <a:t>複製到平板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71" y="4226762"/>
            <a:ext cx="6886575" cy="246697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91" y="1332335"/>
            <a:ext cx="76200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8267178" y="3820438"/>
            <a:ext cx="300625" cy="406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358149" y="287303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點擊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58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8941" y="365125"/>
            <a:ext cx="11923059" cy="1325563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步驟</a:t>
            </a:r>
            <a:r>
              <a:rPr lang="en-US" altLang="zh-TW" b="1" dirty="0" smtClean="0">
                <a:solidFill>
                  <a:srgbClr val="0070C0"/>
                </a:solidFill>
              </a:rPr>
              <a:t>2-5</a:t>
            </a:r>
            <a:r>
              <a:rPr lang="zh-TW" altLang="en-US" b="1" dirty="0" smtClean="0">
                <a:solidFill>
                  <a:srgbClr val="0070C0"/>
                </a:solidFill>
              </a:rPr>
              <a:t>：</a:t>
            </a:r>
            <a:r>
              <a:rPr lang="en-US" altLang="zh-TW" b="1" dirty="0" smtClean="0">
                <a:solidFill>
                  <a:srgbClr val="0070C0"/>
                </a:solidFill>
              </a:rPr>
              <a:t> </a:t>
            </a:r>
            <a:r>
              <a:rPr lang="zh-TW" altLang="en-US" b="1" dirty="0" smtClean="0">
                <a:solidFill>
                  <a:srgbClr val="0070C0"/>
                </a:solidFill>
              </a:rPr>
              <a:t>打開平板的檔案總管</a:t>
            </a:r>
            <a:r>
              <a:rPr lang="en-US" altLang="zh-TW" b="1" dirty="0" smtClean="0">
                <a:solidFill>
                  <a:srgbClr val="0070C0"/>
                </a:solidFill>
              </a:rPr>
              <a:t>(File Manager)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20" y="1656575"/>
            <a:ext cx="2545080" cy="4439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20" y="1656575"/>
            <a:ext cx="2804989" cy="4439425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562600" y="3429880"/>
            <a:ext cx="350520" cy="234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6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步驟</a:t>
            </a:r>
            <a:r>
              <a:rPr lang="en-US" altLang="zh-TW" b="1" dirty="0" smtClean="0">
                <a:solidFill>
                  <a:srgbClr val="0070C0"/>
                </a:solidFill>
              </a:rPr>
              <a:t>2-6</a:t>
            </a:r>
            <a:r>
              <a:rPr lang="zh-TW" altLang="en-US" b="1" dirty="0" smtClean="0">
                <a:solidFill>
                  <a:srgbClr val="0070C0"/>
                </a:solidFill>
              </a:rPr>
              <a:t>：安裝</a:t>
            </a:r>
            <a:r>
              <a:rPr lang="en-US" altLang="zh-TW" b="1" dirty="0" err="1" smtClean="0">
                <a:solidFill>
                  <a:srgbClr val="0070C0"/>
                </a:solidFill>
              </a:rPr>
              <a:t>apk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0" y="1690688"/>
            <a:ext cx="2804989" cy="4439425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6660709" y="3558080"/>
            <a:ext cx="350520" cy="234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623" y="1759268"/>
            <a:ext cx="2713945" cy="443942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524847" y="1229023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點擊</a:t>
            </a:r>
            <a:r>
              <a:rPr lang="en-US" altLang="zh-TW" sz="2400" dirty="0" err="1" smtClean="0"/>
              <a:t>apk</a:t>
            </a:r>
            <a:r>
              <a:rPr lang="zh-TW" altLang="en-US" sz="2400" dirty="0" smtClean="0"/>
              <a:t>檔，選「安裝」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418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步驟</a:t>
            </a:r>
            <a:r>
              <a:rPr lang="en-US" altLang="zh-TW" b="1" dirty="0" smtClean="0">
                <a:solidFill>
                  <a:srgbClr val="0070C0"/>
                </a:solidFill>
              </a:rPr>
              <a:t>2-7</a:t>
            </a:r>
            <a:r>
              <a:rPr lang="zh-TW" altLang="en-US" b="1" dirty="0" smtClean="0">
                <a:solidFill>
                  <a:srgbClr val="0070C0"/>
                </a:solidFill>
              </a:rPr>
              <a:t>：確定平板連接</a:t>
            </a:r>
            <a:r>
              <a:rPr lang="en-US" altLang="zh-TW" b="1" dirty="0" err="1" smtClean="0">
                <a:solidFill>
                  <a:srgbClr val="0070C0"/>
                </a:solidFill>
              </a:rPr>
              <a:t>Wifi</a:t>
            </a:r>
            <a:r>
              <a:rPr lang="zh-TW" altLang="en-US" b="1" dirty="0" smtClean="0">
                <a:solidFill>
                  <a:srgbClr val="0070C0"/>
                </a:solidFill>
              </a:rPr>
              <a:t>無線網路，再開啟</a:t>
            </a:r>
            <a:r>
              <a:rPr lang="en-US" altLang="zh-TW" b="1" dirty="0" smtClean="0">
                <a:solidFill>
                  <a:srgbClr val="0070C0"/>
                </a:solidFill>
              </a:rPr>
              <a:t>App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步驟</a:t>
            </a:r>
            <a:r>
              <a:rPr lang="en-US" altLang="zh-TW" b="1" dirty="0" smtClean="0">
                <a:solidFill>
                  <a:srgbClr val="0070C0"/>
                </a:solidFill>
              </a:rPr>
              <a:t>2-8</a:t>
            </a:r>
            <a:r>
              <a:rPr lang="zh-TW" altLang="en-US" b="1" dirty="0" smtClean="0">
                <a:solidFill>
                  <a:srgbClr val="0070C0"/>
                </a:solidFill>
              </a:rPr>
              <a:t>：點擊「開始」按鈕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59" y="1611151"/>
            <a:ext cx="3279281" cy="52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1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步驟</a:t>
            </a:r>
            <a:r>
              <a:rPr lang="en-US" altLang="zh-TW" b="1" dirty="0" smtClean="0">
                <a:solidFill>
                  <a:srgbClr val="0070C0"/>
                </a:solidFill>
              </a:rPr>
              <a:t>2-9</a:t>
            </a:r>
            <a:r>
              <a:rPr lang="zh-TW" altLang="en-US" b="1" dirty="0" smtClean="0">
                <a:solidFill>
                  <a:srgbClr val="0070C0"/>
                </a:solidFill>
              </a:rPr>
              <a:t>：點擊「麥克風」語音輸入名字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05" y="1616095"/>
            <a:ext cx="3276190" cy="524190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64713" y="2267210"/>
            <a:ext cx="2339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也可以直接</a:t>
            </a:r>
            <a:endParaRPr lang="en-US" altLang="zh-TW" sz="2800" dirty="0" smtClean="0"/>
          </a:p>
          <a:p>
            <a:r>
              <a:rPr lang="zh-TW" altLang="en-US" sz="2800" dirty="0" smtClean="0"/>
              <a:t>點擊文字方塊</a:t>
            </a:r>
            <a:endParaRPr lang="en-US" altLang="zh-TW" sz="2800" dirty="0" smtClean="0"/>
          </a:p>
          <a:p>
            <a:r>
              <a:rPr lang="zh-TW" altLang="en-US" sz="2800" dirty="0" smtClean="0"/>
              <a:t>輸入名字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156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443749" cy="1325563"/>
          </a:xfrm>
        </p:spPr>
        <p:txBody>
          <a:bodyPr/>
          <a:lstStyle/>
          <a:p>
            <a:r>
              <a:rPr lang="zh-TW" altLang="en-US" dirty="0" smtClean="0"/>
              <a:t>目標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738447" y="2545628"/>
            <a:ext cx="6543502" cy="2495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997226" y="1548814"/>
            <a:ext cx="8729870" cy="113868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匯入專案至</a:t>
            </a:r>
            <a:r>
              <a:rPr lang="en-US" altLang="zh-TW" dirty="0" err="1"/>
              <a:t>AppInventor</a:t>
            </a:r>
            <a:r>
              <a:rPr lang="zh-TW" altLang="en-US" dirty="0"/>
              <a:t>，</a:t>
            </a:r>
            <a:r>
              <a:rPr lang="en-US" altLang="zh-TW" dirty="0"/>
              <a:t> </a:t>
            </a:r>
            <a:r>
              <a:rPr lang="zh-TW" altLang="en-US" dirty="0"/>
              <a:t>並更改姓名 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打包</a:t>
            </a:r>
            <a:r>
              <a:rPr lang="en-US" altLang="zh-TW" dirty="0" err="1"/>
              <a:t>apk</a:t>
            </a:r>
            <a:r>
              <a:rPr lang="zh-TW" altLang="en-US" dirty="0"/>
              <a:t>，並將</a:t>
            </a:r>
            <a:r>
              <a:rPr lang="en-US" altLang="zh-TW" dirty="0" err="1"/>
              <a:t>apk</a:t>
            </a:r>
            <a:r>
              <a:rPr lang="zh-TW" altLang="en-US" dirty="0"/>
              <a:t>載入平板電腦</a:t>
            </a:r>
            <a:r>
              <a:rPr lang="zh-TW" altLang="en-US"/>
              <a:t>執行 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91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步驟</a:t>
            </a:r>
            <a:r>
              <a:rPr lang="en-US" altLang="zh-TW" b="1" dirty="0" smtClean="0">
                <a:solidFill>
                  <a:srgbClr val="0070C0"/>
                </a:solidFill>
              </a:rPr>
              <a:t>2-10</a:t>
            </a:r>
            <a:r>
              <a:rPr lang="zh-TW" altLang="en-US" b="1" dirty="0" smtClean="0">
                <a:solidFill>
                  <a:srgbClr val="0070C0"/>
                </a:solidFill>
              </a:rPr>
              <a:t>：點擊「開始」按鈕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1524000"/>
            <a:ext cx="33337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步驟</a:t>
            </a:r>
            <a:r>
              <a:rPr lang="en-US" altLang="zh-TW" b="1" dirty="0" smtClean="0">
                <a:solidFill>
                  <a:srgbClr val="0070C0"/>
                </a:solidFill>
              </a:rPr>
              <a:t>2-11</a:t>
            </a:r>
            <a:r>
              <a:rPr lang="zh-TW" altLang="en-US" b="1" dirty="0" smtClean="0">
                <a:solidFill>
                  <a:srgbClr val="0070C0"/>
                </a:solidFill>
              </a:rPr>
              <a:t>：點擊「停止」按鈕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281" y="1460500"/>
            <a:ext cx="3373437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0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7334" y="2376806"/>
            <a:ext cx="10515600" cy="1325563"/>
          </a:xfrm>
        </p:spPr>
        <p:txBody>
          <a:bodyPr/>
          <a:lstStyle/>
          <a:p>
            <a:pPr algn="ctr"/>
            <a:r>
              <a:rPr lang="zh-TW" altLang="zh-TW" dirty="0"/>
              <a:t>完成所有項目後請舉手，由評審老師檢視實作與確認完成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692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1-1</a:t>
            </a:r>
            <a:r>
              <a:rPr lang="zh-TW" altLang="en-US" dirty="0" smtClean="0"/>
              <a:t>：開啟</a:t>
            </a:r>
            <a:r>
              <a:rPr lang="en-US" altLang="zh-TW" dirty="0" smtClean="0"/>
              <a:t>App Inventor 2 Ultimate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461171" cy="612776"/>
          </a:xfrm>
        </p:spPr>
        <p:txBody>
          <a:bodyPr/>
          <a:lstStyle/>
          <a:p>
            <a:r>
              <a:rPr lang="zh-TW" altLang="en-US" dirty="0" smtClean="0"/>
              <a:t>點擊桌面的「</a:t>
            </a:r>
            <a:r>
              <a:rPr lang="en-US" altLang="zh-TW" dirty="0" smtClean="0"/>
              <a:t>App Inventor 2 Ultimate</a:t>
            </a:r>
            <a:r>
              <a:rPr lang="zh-TW" altLang="en-US" dirty="0" smtClean="0"/>
              <a:t>」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649" y="2767976"/>
            <a:ext cx="2113189" cy="26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1-2</a:t>
            </a:r>
            <a:r>
              <a:rPr lang="zh-TW" altLang="en-US" dirty="0" smtClean="0"/>
              <a:t>：開啟瀏覽器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2411" y="1690688"/>
            <a:ext cx="5493589" cy="4422775"/>
          </a:xfrm>
        </p:spPr>
        <p:txBody>
          <a:bodyPr/>
          <a:lstStyle/>
          <a:p>
            <a:r>
              <a:rPr lang="zh-TW" altLang="en-US" dirty="0" smtClean="0"/>
              <a:t>打開</a:t>
            </a:r>
            <a:r>
              <a:rPr lang="en-US" altLang="zh-TW" dirty="0" smtClean="0"/>
              <a:t>Google Chrome</a:t>
            </a:r>
            <a:r>
              <a:rPr lang="zh-TW" altLang="en-US" dirty="0" smtClean="0"/>
              <a:t>瀏覽器</a:t>
            </a:r>
            <a:endParaRPr lang="en-US" altLang="zh-TW" dirty="0" smtClean="0"/>
          </a:p>
          <a:p>
            <a:r>
              <a:rPr lang="zh-TW" altLang="en-US" dirty="0" smtClean="0"/>
              <a:t>輸入網址「</a:t>
            </a:r>
            <a:r>
              <a:rPr lang="en-US" altLang="zh-TW" b="1" dirty="0" smtClean="0"/>
              <a:t>http://localhost:8888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點擊「</a:t>
            </a:r>
            <a:r>
              <a:rPr lang="en-US" altLang="zh-TW" dirty="0" smtClean="0"/>
              <a:t>Click Here to use your Google Account to login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192" y="1003300"/>
            <a:ext cx="5697211" cy="50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16914" y="261712"/>
            <a:ext cx="3849914" cy="855888"/>
          </a:xfrm>
        </p:spPr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1-3: 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48008" y="1423816"/>
            <a:ext cx="5614358" cy="1566128"/>
          </a:xfrm>
        </p:spPr>
        <p:txBody>
          <a:bodyPr/>
          <a:lstStyle/>
          <a:p>
            <a:r>
              <a:rPr lang="zh-TW" altLang="en-US" dirty="0" smtClean="0"/>
              <a:t>直接用</a:t>
            </a:r>
            <a:r>
              <a:rPr lang="en-US" altLang="zh-TW" dirty="0" smtClean="0"/>
              <a:t>test@example.com</a:t>
            </a:r>
            <a:r>
              <a:rPr lang="zh-TW" altLang="en-US" dirty="0" smtClean="0"/>
              <a:t>帳號，點擊「</a:t>
            </a:r>
            <a:r>
              <a:rPr lang="en-US" altLang="zh-TW" dirty="0" smtClean="0"/>
              <a:t>Log in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接受「服務條款</a:t>
            </a:r>
            <a:r>
              <a:rPr lang="zh-TW" altLang="en-US" dirty="0"/>
              <a:t>」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89" y="150187"/>
            <a:ext cx="4505325" cy="31051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45" y="3661993"/>
            <a:ext cx="7927855" cy="31949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45" y="3903236"/>
            <a:ext cx="31718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下箭號 7"/>
          <p:cNvSpPr/>
          <p:nvPr/>
        </p:nvSpPr>
        <p:spPr>
          <a:xfrm>
            <a:off x="2104571" y="3385963"/>
            <a:ext cx="333829" cy="406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3759202" y="5260547"/>
            <a:ext cx="403345" cy="298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9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320"/>
          </a:xfrm>
        </p:spPr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1-4</a:t>
            </a:r>
            <a:r>
              <a:rPr lang="zh-TW" altLang="en-US" dirty="0" smtClean="0"/>
              <a:t>：選擇語言：繁體中文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50079" y="1297652"/>
            <a:ext cx="5459083" cy="61406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將「</a:t>
            </a:r>
            <a:r>
              <a:rPr lang="en-US" altLang="zh-TW" dirty="0" smtClean="0"/>
              <a:t>English</a:t>
            </a:r>
            <a:r>
              <a:rPr lang="zh-TW" altLang="en-US" dirty="0" smtClean="0"/>
              <a:t>」改成「繁體中文」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924"/>
            <a:ext cx="120681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4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079"/>
          </a:xfrm>
        </p:spPr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1-5</a:t>
            </a:r>
            <a:r>
              <a:rPr lang="zh-TW" altLang="en-US" dirty="0" smtClean="0"/>
              <a:t>：匯入專案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19989"/>
            <a:ext cx="6114691" cy="589771"/>
          </a:xfrm>
        </p:spPr>
        <p:txBody>
          <a:bodyPr/>
          <a:lstStyle/>
          <a:p>
            <a:r>
              <a:rPr lang="zh-TW" altLang="en-US" dirty="0" smtClean="0"/>
              <a:t>點擊「專案」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「匯入專案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aia</a:t>
            </a:r>
            <a:r>
              <a:rPr lang="en-US" altLang="zh-TW" dirty="0" smtClean="0"/>
              <a:t>)</a:t>
            </a:r>
            <a:r>
              <a:rPr lang="zh-TW" altLang="en-US" dirty="0" smtClean="0"/>
              <a:t>」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944265"/>
            <a:ext cx="120777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步驟</a:t>
            </a:r>
            <a:r>
              <a:rPr lang="en-US" altLang="zh-TW" b="1" dirty="0" smtClean="0">
                <a:solidFill>
                  <a:srgbClr val="0070C0"/>
                </a:solidFill>
              </a:rPr>
              <a:t>1-6</a:t>
            </a:r>
            <a:r>
              <a:rPr lang="zh-TW" altLang="en-US" b="1" dirty="0" smtClean="0">
                <a:solidFill>
                  <a:srgbClr val="0070C0"/>
                </a:solidFill>
              </a:rPr>
              <a:t>：選擇桌面上的 </a:t>
            </a:r>
            <a:r>
              <a:rPr lang="en-US" altLang="zh-TW" b="1" dirty="0" smtClean="0">
                <a:solidFill>
                  <a:srgbClr val="0070C0"/>
                </a:solidFill>
              </a:rPr>
              <a:t>a2_exam.aia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55" y="1690688"/>
            <a:ext cx="3419475" cy="1457325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3019245" y="3234278"/>
            <a:ext cx="224287" cy="492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9" y="3812877"/>
            <a:ext cx="7620000" cy="28479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444" y="4503439"/>
            <a:ext cx="3429000" cy="146685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901796" y="5072332"/>
            <a:ext cx="431321" cy="164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0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581" y="0"/>
            <a:ext cx="8353425" cy="68580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 smtClean="0"/>
              <a:t>1-7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200" y="1825625"/>
            <a:ext cx="2710381" cy="1050097"/>
          </a:xfrm>
        </p:spPr>
        <p:txBody>
          <a:bodyPr>
            <a:normAutofit/>
          </a:bodyPr>
          <a:lstStyle/>
          <a:p>
            <a:r>
              <a:rPr lang="zh-TW" altLang="en-US" dirty="0"/>
              <a:t>點擊</a:t>
            </a:r>
            <a:r>
              <a:rPr lang="zh-TW" altLang="en-US" dirty="0" smtClean="0"/>
              <a:t>右上方的「</a:t>
            </a:r>
            <a:r>
              <a:rPr lang="zh-TW" altLang="en-US" dirty="0"/>
              <a:t>程式設計」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0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394</Words>
  <Application>Microsoft Office PowerPoint</Application>
  <PresentationFormat>自訂</PresentationFormat>
  <Paragraphs>49</Paragraphs>
  <Slides>22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3" baseType="lpstr">
      <vt:lpstr>Office 佈景主題</vt:lpstr>
      <vt:lpstr>崑山科技大學資訊工程系</vt:lpstr>
      <vt:lpstr>目標</vt:lpstr>
      <vt:lpstr>步驟1-1：開啟App Inventor 2 Ultimate </vt:lpstr>
      <vt:lpstr>步驟1-2：開啟瀏覽器</vt:lpstr>
      <vt:lpstr>步驟1-3: 登入</vt:lpstr>
      <vt:lpstr>步驟1-4：選擇語言：繁體中文</vt:lpstr>
      <vt:lpstr>步驟1-5：匯入專案</vt:lpstr>
      <vt:lpstr>步驟1-6：選擇桌面上的 a2_exam.aia</vt:lpstr>
      <vt:lpstr>步驟1-7：</vt:lpstr>
      <vt:lpstr>步驟1-8：  更改「姓名」</vt:lpstr>
      <vt:lpstr>步驟2-1：打包apk</vt:lpstr>
      <vt:lpstr>步驟2-2：複製apk檔</vt:lpstr>
      <vt:lpstr>步驟2-3：連接電腦與平板</vt:lpstr>
      <vt:lpstr>步驟2-4：將apk檔複製到平板電腦</vt:lpstr>
      <vt:lpstr>步驟2-5： 打開平板的檔案總管(File Manager)</vt:lpstr>
      <vt:lpstr>步驟2-6：安裝apk</vt:lpstr>
      <vt:lpstr>步驟2-7：確定平板連接Wifi無線網路，再開啟App</vt:lpstr>
      <vt:lpstr>步驟2-8：點擊「開始」按鈕</vt:lpstr>
      <vt:lpstr>步驟2-9：點擊「麥克風」語音輸入名字</vt:lpstr>
      <vt:lpstr>步驟2-10：點擊「開始」按鈕</vt:lpstr>
      <vt:lpstr>步驟2-11：點擊「停止」按鈕</vt:lpstr>
      <vt:lpstr>完成所有項目後請舉手，由評審老師檢視實作與確認完成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崑山科技大學資訊工程系</dc:title>
  <dc:creator>Chin-Tsai Lin</dc:creator>
  <cp:lastModifiedBy>user7</cp:lastModifiedBy>
  <cp:revision>89</cp:revision>
  <dcterms:created xsi:type="dcterms:W3CDTF">2018-06-13T02:38:04Z</dcterms:created>
  <dcterms:modified xsi:type="dcterms:W3CDTF">2018-06-23T07:10:54Z</dcterms:modified>
</cp:coreProperties>
</file>